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</p:sldIdLst>
  <p:sldSz cx="19050000" cy="10715625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69" Type="http://schemas.openxmlformats.org/officeDocument/2006/relationships/slide" Target="slides/slide63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68" Type="http://schemas.openxmlformats.org/officeDocument/2006/relationships/slide" Target="slides/slide62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50" Type="http://schemas.openxmlformats.org/officeDocument/2006/relationships/slide" Target="slides/slide44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6" Type="http://schemas.openxmlformats.org/officeDocument/2006/relationships/slide" Target="slides/slide3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31" Type="http://schemas.openxmlformats.org/officeDocument/2006/relationships/slide" Target="slides/slide25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30" Type="http://schemas.openxmlformats.org/officeDocument/2006/relationships/slide" Target="slides/slide24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3" Type="http://schemas.openxmlformats.org/officeDocument/2006/relationships/slide" Target="slides/slide27.xml"/><Relationship Id="rId56" Type="http://schemas.openxmlformats.org/officeDocument/2006/relationships/slide" Target="slides/slide50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0" cy="10715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